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9" r:id="rId6"/>
    <p:sldId id="270" r:id="rId7"/>
    <p:sldId id="268" r:id="rId8"/>
    <p:sldId id="271" r:id="rId9"/>
    <p:sldId id="272" r:id="rId10"/>
    <p:sldId id="273" r:id="rId11"/>
    <p:sldId id="274" r:id="rId12"/>
    <p:sldId id="275" r:id="rId13"/>
    <p:sldId id="279" r:id="rId14"/>
    <p:sldId id="280" r:id="rId15"/>
    <p:sldId id="276" r:id="rId16"/>
    <p:sldId id="281" r:id="rId17"/>
    <p:sldId id="2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8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7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0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7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7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99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0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3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729A6-6C1B-430B-AE5A-1A0E98C17BD0}" type="datetimeFigureOut">
              <a:rPr lang="ko-KR" altLang="en-US" smtClean="0"/>
              <a:pPr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A6411-B6C8-475B-9443-1F539D682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8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58025" y="4323991"/>
            <a:ext cx="298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Let’s go travel !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954900" y="2699157"/>
            <a:ext cx="1660484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프로젝트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조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56462" y="1087985"/>
            <a:ext cx="298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accent6"/>
                </a:solidFill>
              </a:rPr>
              <a:t>그린투어</a:t>
            </a:r>
            <a:endParaRPr lang="ko-KR" altLang="en-US" sz="5400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4900" y="2216736"/>
            <a:ext cx="1181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국내여행 소개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54900" y="3265352"/>
            <a:ext cx="2649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유세현</a:t>
            </a:r>
            <a:r>
              <a:rPr lang="ko-KR" altLang="en-US" sz="2400" dirty="0" smtClean="0"/>
              <a:t>   </a:t>
            </a:r>
            <a:r>
              <a:rPr lang="ko-KR" altLang="en-US" sz="2400" dirty="0" err="1" smtClean="0"/>
              <a:t>강정현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김민정   </a:t>
            </a:r>
            <a:r>
              <a:rPr lang="ko-KR" altLang="en-US" sz="2400" dirty="0" err="1" smtClean="0"/>
              <a:t>성의석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60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34" y="1638592"/>
            <a:ext cx="7773429" cy="376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detail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317" y="1475945"/>
            <a:ext cx="6167669" cy="419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detail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여행후기</a:t>
            </a:r>
            <a:endParaRPr lang="ko-KR" alt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54" y="1622852"/>
            <a:ext cx="7699182" cy="431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 descr="https://documents.lucid.app/documents/ddb0545b-f35b-482f-862b-552ed3ffa458/pages/0_0?a=1755&amp;x=221&amp;y=410&amp;w=418&amp;h=210&amp;store=1&amp;accept=image%2F*&amp;auth=LCA%203b4c44c019cb5db8aa4cf31db2e36d713615470622f806561f25fa4a4a9434ed-ts%3D16882841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01530" y="2793357"/>
            <a:ext cx="3109112" cy="1564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여행후기</a:t>
            </a:r>
            <a:endParaRPr lang="ko-KR" altLang="en-US" sz="1400" dirty="0"/>
          </a:p>
        </p:txBody>
      </p:sp>
      <p:pic>
        <p:nvPicPr>
          <p:cNvPr id="4100" name="Picture 4" descr="https://documents.lucid.app/documents/ddb0545b-f35b-482f-862b-552ed3ffa458/pages/0_0?a=1755&amp;x=221&amp;y=86&amp;w=418&amp;h=251&amp;store=1&amp;accept=image%2F*&amp;auth=LCA%20bb0a361a6222131c99cbcc53bc816c151704f9375c0547267cbe118997acb922-ts%3D16882841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6859" y="2739210"/>
            <a:ext cx="2662139" cy="1593893"/>
          </a:xfrm>
          <a:prstGeom prst="rect">
            <a:avLst/>
          </a:prstGeom>
          <a:noFill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554" y="1622855"/>
            <a:ext cx="7532227" cy="391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pic>
        <p:nvPicPr>
          <p:cNvPr id="31746" name="Picture 2" descr="https://documents.lucid.app/documents/ddb0545b-f35b-482f-862b-552ed3ffa458/pages/0_0?a=1755&amp;x=681&amp;y=65&amp;w=418&amp;h=292&amp;store=1&amp;accept=image%2F*&amp;auth=LCA%20a05961b779edb8552c692b53d84ead61bcc3a98947195f9a7a74fe1665390474-ts%3D16882841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1571" y="2724964"/>
            <a:ext cx="2447467" cy="1706992"/>
          </a:xfrm>
          <a:prstGeom prst="rect">
            <a:avLst/>
          </a:prstGeom>
          <a:noFill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7841" y="1733607"/>
            <a:ext cx="7340794" cy="381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4733" y="1639330"/>
            <a:ext cx="7064823" cy="424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https://documents.lucid.app/documents/ddb0545b-f35b-482f-862b-552ed3ffa458/pages/0_0?a=1836&amp;x=681&amp;y=432&amp;w=418&amp;h=169&amp;store=1&amp;accept=image%2F*&amp;auth=LCA%206dda9389f556ada0fbe2dc99188dad0884b7a37a3f27345cb272a4798e7ef9ee-ts%3D168829948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8047" y="2971070"/>
            <a:ext cx="2327790" cy="941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도움말</a:t>
            </a:r>
            <a:endParaRPr lang="ko-KR" altLang="en-US" sz="14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485" y="1584152"/>
            <a:ext cx="4948688" cy="439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30" y="1070447"/>
            <a:ext cx="11953475" cy="582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396" y="1947566"/>
            <a:ext cx="65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01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81396" y="2949342"/>
            <a:ext cx="65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02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81396" y="4930032"/>
            <a:ext cx="65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04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81396" y="3951118"/>
            <a:ext cx="65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03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81396" y="677999"/>
            <a:ext cx="212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목차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546168" y="1947566"/>
            <a:ext cx="922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주제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46168" y="2949342"/>
            <a:ext cx="354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벤치마킹 사이트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46168" y="3951118"/>
            <a:ext cx="354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요구사항 명세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46168" y="4930032"/>
            <a:ext cx="354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UI </a:t>
            </a:r>
            <a:r>
              <a:rPr lang="ko-KR" altLang="en-US" sz="2000" dirty="0" smtClean="0"/>
              <a:t>시연 및 데이터베이스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44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주제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29748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우리나라에 엄청난 관광객들이 몰려오고 있는 </a:t>
            </a:r>
            <a:r>
              <a:rPr lang="ko-KR" altLang="en-US" sz="1600" dirty="0" err="1"/>
              <a:t>글로벌한</a:t>
            </a:r>
            <a:r>
              <a:rPr lang="ko-KR" altLang="en-US" sz="1600" dirty="0"/>
              <a:t> 시대이다</a:t>
            </a:r>
            <a:r>
              <a:rPr lang="en-US" altLang="ko-KR" sz="1600" dirty="0"/>
              <a:t>. </a:t>
            </a:r>
            <a:r>
              <a:rPr lang="ko-KR" altLang="en-US" sz="1600" dirty="0"/>
              <a:t>과거에는 부산이나 서울을 제외하고는 외국인 관광객들이 거의 관심을 두지 않았는데 시대가 바뀌고 지방의 도시들도 좋은 곳들이 많아짐에 따라 전국에 </a:t>
            </a:r>
            <a:r>
              <a:rPr lang="ko-KR" altLang="en-US" sz="1600" dirty="0" smtClean="0"/>
              <a:t>사람들의 </a:t>
            </a:r>
            <a:r>
              <a:rPr lang="ko-KR" altLang="en-US" sz="1600" dirty="0"/>
              <a:t>발길이 닿지 않는 곳이 없을 정도다</a:t>
            </a:r>
            <a:r>
              <a:rPr lang="en-US" altLang="ko-KR" sz="1600" dirty="0"/>
              <a:t>. </a:t>
            </a:r>
            <a:r>
              <a:rPr lang="ko-KR" altLang="en-US" sz="1600" dirty="0" smtClean="0"/>
              <a:t>이번에는 </a:t>
            </a:r>
            <a:r>
              <a:rPr lang="ko-KR" altLang="en-US" sz="1600" dirty="0"/>
              <a:t>어디로 나들이를 갈 </a:t>
            </a:r>
            <a:r>
              <a:rPr lang="ko-KR" altLang="en-US" sz="1600" dirty="0" smtClean="0"/>
              <a:t>것인가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그린투어를</a:t>
            </a:r>
            <a:r>
              <a:rPr lang="ko-KR" altLang="en-US" sz="1600" dirty="0" smtClean="0"/>
              <a:t> 보며 </a:t>
            </a:r>
            <a:r>
              <a:rPr lang="ko-KR" altLang="en-US" sz="1600" dirty="0"/>
              <a:t>미리 정해보자</a:t>
            </a:r>
            <a:r>
              <a:rPr lang="en-US" altLang="ko-KR" sz="1600" dirty="0" smtClean="0"/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 err="1" smtClean="0"/>
              <a:t>멀리있는</a:t>
            </a:r>
            <a:r>
              <a:rPr lang="ko-KR" altLang="en-US" sz="1600" dirty="0" smtClean="0"/>
              <a:t> 해외까지 가지않더라도 국내에도 </a:t>
            </a:r>
            <a:r>
              <a:rPr lang="ko-KR" altLang="en-US" sz="1600" dirty="0" err="1" smtClean="0"/>
              <a:t>해외못지않은</a:t>
            </a:r>
            <a:r>
              <a:rPr lang="ko-KR" altLang="en-US" sz="1600" dirty="0" smtClean="0"/>
              <a:t> 다양한 여행지가 있습니다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 err="1" smtClean="0"/>
              <a:t>그린투어는</a:t>
            </a:r>
            <a:r>
              <a:rPr lang="ko-KR" altLang="en-US" sz="1600" dirty="0" smtClean="0"/>
              <a:t> 이런 국내여행지를 일목요연하게 소개하여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어디로 </a:t>
            </a:r>
            <a:r>
              <a:rPr lang="ko-KR" altLang="en-US" sz="1600" dirty="0" err="1" smtClean="0"/>
              <a:t>여행가야하는지</a:t>
            </a:r>
            <a:r>
              <a:rPr lang="ko-KR" altLang="en-US" sz="1600" dirty="0" smtClean="0"/>
              <a:t> 고민하는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 smtClean="0"/>
              <a:t>여러분들의 고민을 해결해드립니다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543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벤치마킹 사이트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6900" y="1690688"/>
            <a:ext cx="2706285" cy="3040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3954" y="5062452"/>
            <a:ext cx="181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알로하와이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4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3" y="110594"/>
            <a:ext cx="2992581" cy="959853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요구사항 명세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243753" y="590521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유세현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99320"/>
              </p:ext>
            </p:extLst>
          </p:nvPr>
        </p:nvGraphicFramePr>
        <p:xfrm>
          <a:off x="1076036" y="1178940"/>
          <a:ext cx="9339812" cy="351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219">
                  <a:extLst>
                    <a:ext uri="{9D8B030D-6E8A-4147-A177-3AD203B41FA5}">
                      <a16:colId xmlns:a16="http://schemas.microsoft.com/office/drawing/2014/main" val="1686625991"/>
                    </a:ext>
                  </a:extLst>
                </a:gridCol>
                <a:gridCol w="1695796">
                  <a:extLst>
                    <a:ext uri="{9D8B030D-6E8A-4147-A177-3AD203B41FA5}">
                      <a16:colId xmlns:a16="http://schemas.microsoft.com/office/drawing/2014/main" val="4192850476"/>
                    </a:ext>
                  </a:extLst>
                </a:gridCol>
                <a:gridCol w="6267797">
                  <a:extLst>
                    <a:ext uri="{9D8B030D-6E8A-4147-A177-3AD203B41FA5}">
                      <a16:colId xmlns:a16="http://schemas.microsoft.com/office/drawing/2014/main" val="1070423705"/>
                    </a:ext>
                  </a:extLst>
                </a:gridCol>
              </a:tblGrid>
              <a:tr h="44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 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18425"/>
                  </a:ext>
                </a:extLst>
              </a:tr>
              <a:tr h="141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전체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   Main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페이지 </a:t>
                      </a:r>
                      <a:r>
                        <a:rPr lang="en-US" altLang="ko-KR" sz="1200" baseline="0" dirty="0" smtClean="0"/>
                        <a:t>detail </a:t>
                      </a:r>
                      <a:r>
                        <a:rPr lang="ko-KR" altLang="en-US" sz="1200" baseline="0" dirty="0" smtClean="0"/>
                        <a:t>페이지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전체 페이지 프론트 </a:t>
                      </a:r>
                      <a:r>
                        <a:rPr lang="ko-KR" altLang="en-US" sz="1200" baseline="0" dirty="0" err="1" smtClean="0"/>
                        <a:t>엔드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02202"/>
                  </a:ext>
                </a:extLst>
              </a:tr>
              <a:tr h="1651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게시판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게시판 전체 페이지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    게시판 전체 페이지 오류 수정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상세 내용 출력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   파일첨부 버튼 클릭 시 이미지 파일 첨부 가능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5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3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3" y="110594"/>
            <a:ext cx="2992581" cy="959853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요구사항 명세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243753" y="590521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강정현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258531"/>
              </p:ext>
            </p:extLst>
          </p:nvPr>
        </p:nvGraphicFramePr>
        <p:xfrm>
          <a:off x="1076036" y="1178940"/>
          <a:ext cx="9339813" cy="422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219">
                  <a:extLst>
                    <a:ext uri="{9D8B030D-6E8A-4147-A177-3AD203B41FA5}">
                      <a16:colId xmlns:a16="http://schemas.microsoft.com/office/drawing/2014/main" val="1686625991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4192850476"/>
                    </a:ext>
                  </a:extLst>
                </a:gridCol>
                <a:gridCol w="6276111">
                  <a:extLst>
                    <a:ext uri="{9D8B030D-6E8A-4147-A177-3AD203B41FA5}">
                      <a16:colId xmlns:a16="http://schemas.microsoft.com/office/drawing/2014/main" val="1070423705"/>
                    </a:ext>
                  </a:extLst>
                </a:gridCol>
              </a:tblGrid>
              <a:tr h="440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 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18425"/>
                  </a:ext>
                </a:extLst>
              </a:tr>
              <a:tr h="74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아이디와 비밀번호를 입력해 로그인 과정 진행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회원이 아닐 시 경고 메시지 출력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02202"/>
                  </a:ext>
                </a:extLst>
              </a:tr>
              <a:tr h="101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비밀번호를 입력하고 회원 가입 과정 진행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비밀번호는 정해진 정규 표현식에 부합해야 함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비밀번호와 비밀번호 확인이 일치해야 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53483"/>
                  </a:ext>
                </a:extLst>
              </a:tr>
              <a:tr h="101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전체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 전체 페이지 수정 및 통합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54020"/>
                  </a:ext>
                </a:extLst>
              </a:tr>
              <a:tr h="101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게시판 댓글 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내용 입력 후 저장 버튼 클릭 시 댓글 저장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수정 버튼 클릭 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   삭제 버튼 클릭 시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삭제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4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2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3" y="110594"/>
            <a:ext cx="2992581" cy="959853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요구사항 명세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243753" y="590521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김민정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50046"/>
              </p:ext>
            </p:extLst>
          </p:nvPr>
        </p:nvGraphicFramePr>
        <p:xfrm>
          <a:off x="1076036" y="1178940"/>
          <a:ext cx="9339812" cy="4108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219">
                  <a:extLst>
                    <a:ext uri="{9D8B030D-6E8A-4147-A177-3AD203B41FA5}">
                      <a16:colId xmlns:a16="http://schemas.microsoft.com/office/drawing/2014/main" val="1686625991"/>
                    </a:ext>
                  </a:extLst>
                </a:gridCol>
                <a:gridCol w="1695796">
                  <a:extLst>
                    <a:ext uri="{9D8B030D-6E8A-4147-A177-3AD203B41FA5}">
                      <a16:colId xmlns:a16="http://schemas.microsoft.com/office/drawing/2014/main" val="4192850476"/>
                    </a:ext>
                  </a:extLst>
                </a:gridCol>
                <a:gridCol w="6267797">
                  <a:extLst>
                    <a:ext uri="{9D8B030D-6E8A-4147-A177-3AD203B41FA5}">
                      <a16:colId xmlns:a16="http://schemas.microsoft.com/office/drawing/2014/main" val="1070423705"/>
                    </a:ext>
                  </a:extLst>
                </a:gridCol>
              </a:tblGrid>
              <a:tr h="44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 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18425"/>
                  </a:ext>
                </a:extLst>
              </a:tr>
              <a:tr h="101132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게시판 글 작성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글쓰기 버튼 클릭 시 작성 페이지로 이동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미 입력된 부분이 있을 경우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안내 메시지 출력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   파일첨부 버튼 클릭 시 이미지 파일 첨부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02202"/>
                  </a:ext>
                </a:extLst>
              </a:tr>
              <a:tr h="8635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게시판 글 수정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글 수정 버튼 클릭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시 글 작성 페이지로 이동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   미 입력된 부분이 있을 경우 안내 메시지 출력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90241"/>
                  </a:ext>
                </a:extLst>
              </a:tr>
              <a:tr h="7802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게시판 글 목록 확인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게시판에 게시된 글 목록 출력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제목 클릭 시 해당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이동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571460"/>
                  </a:ext>
                </a:extLst>
              </a:tr>
              <a:tr h="10113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게시판 글 상세보기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상세 내용 출력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삭제 버튼 클릭 시 삭제 진행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 첨부파일 확인 버튼 시 첨부된 이미지 파일 확인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34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2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3" y="110594"/>
            <a:ext cx="2992581" cy="959853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요구사항 명세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243753" y="590521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성의석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5280"/>
              </p:ext>
            </p:extLst>
          </p:nvPr>
        </p:nvGraphicFramePr>
        <p:xfrm>
          <a:off x="1076036" y="1178940"/>
          <a:ext cx="9339812" cy="3661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906">
                  <a:extLst>
                    <a:ext uri="{9D8B030D-6E8A-4147-A177-3AD203B41FA5}">
                      <a16:colId xmlns:a16="http://schemas.microsoft.com/office/drawing/2014/main" val="1686625991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4192850476"/>
                    </a:ext>
                  </a:extLst>
                </a:gridCol>
                <a:gridCol w="6267797">
                  <a:extLst>
                    <a:ext uri="{9D8B030D-6E8A-4147-A177-3AD203B41FA5}">
                      <a16:colId xmlns:a16="http://schemas.microsoft.com/office/drawing/2014/main" val="1070423705"/>
                    </a:ext>
                  </a:extLst>
                </a:gridCol>
              </a:tblGrid>
              <a:tr h="466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페이지 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18425"/>
                  </a:ext>
                </a:extLst>
              </a:tr>
              <a:tr h="1364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전체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   Main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페이지 </a:t>
                      </a:r>
                      <a:r>
                        <a:rPr lang="en-US" altLang="ko-KR" sz="1200" baseline="0" dirty="0" smtClean="0"/>
                        <a:t>detail </a:t>
                      </a:r>
                      <a:r>
                        <a:rPr lang="ko-KR" altLang="en-US" sz="1200" baseline="0" dirty="0" smtClean="0"/>
                        <a:t>페이지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전체 페이지 프론트 </a:t>
                      </a:r>
                      <a:r>
                        <a:rPr lang="ko-KR" altLang="en-US" sz="1200" baseline="0" dirty="0" err="1" smtClean="0"/>
                        <a:t>엔드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02202"/>
                  </a:ext>
                </a:extLst>
              </a:tr>
              <a:tr h="18301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  아이디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비밀번호는 정해진 정규 표현식에 부합해야 함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아이디와 비밀번호를 입력해 로그인 과정 진행</a:t>
                      </a:r>
                      <a:endParaRPr lang="en-US" altLang="ko-KR" sz="1200" dirty="0" smtClean="0"/>
                    </a:p>
                    <a:p>
                      <a:pPr algn="l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51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8764" y="110594"/>
            <a:ext cx="4913496" cy="95985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시연 및 데이터베이스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631" y="1694078"/>
            <a:ext cx="6114061" cy="413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40260" y="864973"/>
            <a:ext cx="216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Main</a:t>
            </a:r>
            <a:endParaRPr lang="ko-KR" altLang="en-US" sz="1400" dirty="0"/>
          </a:p>
        </p:txBody>
      </p:sp>
      <p:pic>
        <p:nvPicPr>
          <p:cNvPr id="1028" name="Picture 4" descr="https://documents.lucid.app/documents/ddb0545b-f35b-482f-862b-552ed3ffa458/pages/0_0?a=1755&amp;x=1160&amp;y=45&amp;w=440&amp;h=332&amp;store=1&amp;accept=image%2F*&amp;auth=LCA%20484d5df3050ad1e328a66945ef4334e0bd52bb94f5e998ccf3b5be6096c82932-ts%3D16882857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6686" y="2217738"/>
            <a:ext cx="2563308" cy="1934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9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377</Words>
  <Application>Microsoft Office PowerPoint</Application>
  <PresentationFormat>와이드스크린</PresentationFormat>
  <Paragraphs>107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주제</vt:lpstr>
      <vt:lpstr>벤치마킹 사이트</vt:lpstr>
      <vt:lpstr>요구사항 명세</vt:lpstr>
      <vt:lpstr>요구사항 명세</vt:lpstr>
      <vt:lpstr>요구사항 명세</vt:lpstr>
      <vt:lpstr>요구사항 명세</vt:lpstr>
      <vt:lpstr>UI 시연 및 데이터베이스</vt:lpstr>
      <vt:lpstr>UI 시연 및 데이터베이스</vt:lpstr>
      <vt:lpstr>UI 시연 및 데이터베이스</vt:lpstr>
      <vt:lpstr>UI 시연 및 데이터베이스</vt:lpstr>
      <vt:lpstr>UI 시연 및 데이터베이스</vt:lpstr>
      <vt:lpstr>UI 시연 및 데이터베이스</vt:lpstr>
      <vt:lpstr>UI 시연 및 데이터베이스</vt:lpstr>
      <vt:lpstr>UI 시연 및 데이터베이스</vt:lpstr>
      <vt:lpstr>UI 시연 및 데이터베이스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그린투어</dc:title>
  <dc:creator>user</dc:creator>
  <cp:lastModifiedBy>user</cp:lastModifiedBy>
  <cp:revision>93</cp:revision>
  <dcterms:created xsi:type="dcterms:W3CDTF">2023-06-30T01:39:43Z</dcterms:created>
  <dcterms:modified xsi:type="dcterms:W3CDTF">2023-07-03T00:47:47Z</dcterms:modified>
</cp:coreProperties>
</file>